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Source Code Pro"/>
      <p:regular r:id="rId13"/>
      <p:bold r:id="rId14"/>
      <p:italic r:id="rId15"/>
      <p:boldItalic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italic.fntdata"/><Relationship Id="rId14" Type="http://schemas.openxmlformats.org/officeDocument/2006/relationships/font" Target="fonts/SourceCodePro-bold.fntdata"/><Relationship Id="rId17" Type="http://schemas.openxmlformats.org/officeDocument/2006/relationships/font" Target="fonts/Oswald-regular.fntdata"/><Relationship Id="rId16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4.jpg"/><Relationship Id="rId5" Type="http://schemas.openxmlformats.org/officeDocument/2006/relationships/image" Target="../media/image1.png"/><Relationship Id="rId6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8.jpg"/><Relationship Id="rId5" Type="http://schemas.openxmlformats.org/officeDocument/2006/relationships/image" Target="../media/image6.jp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5866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Condiciones </a:t>
            </a:r>
            <a:r>
              <a:rPr lang="es"/>
              <a:t>climáticas</a:t>
            </a:r>
            <a:r>
              <a:rPr lang="es"/>
              <a:t> futuras, estudio </a:t>
            </a:r>
            <a:r>
              <a:rPr lang="es"/>
              <a:t>probabilístico</a:t>
            </a:r>
            <a:r>
              <a:rPr lang="es"/>
              <a:t>  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</a:t>
            </a:r>
            <a:r>
              <a:rPr lang="es"/>
              <a:t> </a:t>
            </a:r>
            <a:r>
              <a:rPr lang="es"/>
              <a:t>climático</a:t>
            </a:r>
            <a:r>
              <a:rPr lang="es"/>
              <a:t> de buenos aires para </a:t>
            </a:r>
            <a:r>
              <a:rPr lang="es"/>
              <a:t>predicciones</a:t>
            </a:r>
            <a:r>
              <a:rPr lang="es"/>
              <a:t> de condiciones futuras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Temperaturas y lluvias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realiza un </a:t>
            </a:r>
            <a:r>
              <a:rPr lang="es"/>
              <a:t>análisis</a:t>
            </a:r>
            <a:r>
              <a:rPr lang="es"/>
              <a:t> de los datos </a:t>
            </a:r>
            <a:r>
              <a:rPr lang="es"/>
              <a:t>climáticos de los últimos 30 años en la región bonaerense.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Se consideran temperaturas máximas, mínimas y medias,  dias de lluvia y mm por mes y año.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El análisis busca establecer patrones climáticos que ayuden a predecir las condiciones del mismo a largo plazo, para la toma de decisiones referidas a la producción agrícola en la zona.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Datos y </a:t>
            </a:r>
            <a:r>
              <a:rPr lang="es"/>
              <a:t>estadísticas</a:t>
            </a:r>
            <a:r>
              <a:rPr lang="es"/>
              <a:t> del proyecto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lorem ipsum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65935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lorem ipsum</a:t>
            </a:r>
            <a:endParaRPr/>
          </a:p>
        </p:txBody>
      </p:sp>
      <p:pic>
        <p:nvPicPr>
          <p:cNvPr descr="Ordenador portátil Chromebook abierto"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 rotWithShape="1">
          <a:blip r:embed="rId4">
            <a:alphaModFix/>
          </a:blip>
          <a:srcRect b="7148" l="0" r="0" t="7139"/>
          <a:stretch/>
        </p:blipFill>
        <p:spPr>
          <a:xfrm>
            <a:off x="4177938" y="995325"/>
            <a:ext cx="4142050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6">
            <a:alphaModFix/>
          </a:blip>
          <a:srcRect b="0" l="30762" r="30765" t="0"/>
          <a:stretch/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7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7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Vista lateral en primer plano de una mano pulsando el botón de un mezclador de audio" id="91" name="Google Shape;91;p17"/>
          <p:cNvPicPr preferRelativeResize="0"/>
          <p:nvPr/>
        </p:nvPicPr>
        <p:blipFill rotWithShape="1">
          <a:blip r:embed="rId3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os cámaras antiguas sobre una estantería de madera" id="92" name="Google Shape;92;p17"/>
          <p:cNvPicPr preferRelativeResize="0"/>
          <p:nvPr/>
        </p:nvPicPr>
        <p:blipFill rotWithShape="1">
          <a:blip r:embed="rId4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lano artístico visto desde arriba de una taza blanca de café color caramelo sobre un fondo rojo" id="93" name="Google Shape;93;p17"/>
          <p:cNvPicPr preferRelativeResize="0"/>
          <p:nvPr/>
        </p:nvPicPr>
        <p:blipFill rotWithShape="1">
          <a:blip r:embed="rId5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lorem ipsum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95" name="Google Shape;95;p17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lorem ipsum</a:t>
            </a:r>
            <a:endParaRPr sz="1200"/>
          </a:p>
        </p:txBody>
      </p:sp>
      <p:sp>
        <p:nvSpPr>
          <p:cNvPr id="96" name="Google Shape;96;p17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Dispersión</a:t>
            </a:r>
            <a:r>
              <a:rPr b="1" lang="es" sz="2100">
                <a:solidFill>
                  <a:schemeClr val="accent3"/>
                </a:solidFill>
              </a:rPr>
              <a:t> de lluvias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97" name="Google Shape;97;p17"/>
          <p:cNvSpPr txBox="1"/>
          <p:nvPr>
            <p:ph idx="4294967295" type="body"/>
          </p:nvPr>
        </p:nvSpPr>
        <p:spPr>
          <a:xfrm>
            <a:off x="4825250" y="4228050"/>
            <a:ext cx="39999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Se puede ver un </a:t>
            </a:r>
            <a:r>
              <a:rPr lang="es" sz="1200"/>
              <a:t>aumento</a:t>
            </a:r>
            <a:r>
              <a:rPr lang="es" sz="1200"/>
              <a:t> en la </a:t>
            </a:r>
            <a:r>
              <a:rPr lang="es" sz="1200"/>
              <a:t>dispersión</a:t>
            </a:r>
            <a:r>
              <a:rPr lang="es" sz="1200"/>
              <a:t> y </a:t>
            </a:r>
            <a:r>
              <a:rPr lang="es" sz="1200"/>
              <a:t>reducción en días de lluvia con el avance de los años</a:t>
            </a:r>
            <a:endParaRPr sz="1200"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213" y="548825"/>
            <a:ext cx="4355165" cy="304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lorem ipsum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lorem ipsum</a:t>
            </a:r>
            <a:endParaRPr sz="1400"/>
          </a:p>
        </p:txBody>
      </p:sp>
      <p:pic>
        <p:nvPicPr>
          <p:cNvPr descr="Imagen tomada desde abajo del puente Golden Gate sobre un cielo azul" id="105" name="Google Shape;105;p18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Equipo de trabajo</a:t>
            </a:r>
            <a:endParaRPr/>
          </a:p>
        </p:txBody>
      </p:sp>
      <p:sp>
        <p:nvSpPr>
          <p:cNvPr id="111" name="Google Shape;111;p19"/>
          <p:cNvSpPr txBox="1"/>
          <p:nvPr>
            <p:ph idx="2" type="body"/>
          </p:nvPr>
        </p:nvSpPr>
        <p:spPr>
          <a:xfrm>
            <a:off x="4939500" y="724200"/>
            <a:ext cx="3721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Integrantes :</a:t>
            </a:r>
            <a:endParaRPr b="1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Agustin zarbo </a:t>
            </a:r>
            <a:endParaRPr b="1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Tutor:</a:t>
            </a:r>
            <a:endParaRPr b="1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s"/>
              <a:t>Gianluca Peretti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